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98" r:id="rId5"/>
    <p:sldId id="506" r:id="rId6"/>
    <p:sldId id="507" r:id="rId7"/>
    <p:sldId id="508" r:id="rId8"/>
    <p:sldId id="509" r:id="rId9"/>
    <p:sldId id="5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821"/>
    <a:srgbClr val="646E38"/>
    <a:srgbClr val="5F2D26"/>
    <a:srgbClr val="DDDDDD"/>
    <a:srgbClr val="969696"/>
    <a:srgbClr val="71BF44"/>
    <a:srgbClr val="435B72"/>
    <a:srgbClr val="6495CF"/>
    <a:srgbClr val="9999FF"/>
    <a:srgbClr val="6E9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1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A54F-BE96-4B5A-AC6D-7493FA0A2A32}" type="datetimeFigureOut">
              <a:rPr lang="en-CA" smtClean="0"/>
              <a:t>2025-08-11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5009-099F-4C9C-A6D4-CE329E18E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32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55009-099F-4C9C-A6D4-CE329E18EBC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3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0427-8E86-7EC3-6DD8-1B16F7B6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8955339" cy="1136650"/>
          </a:xfrm>
        </p:spPr>
        <p:txBody>
          <a:bodyPr/>
          <a:lstStyle>
            <a:lvl1pPr>
              <a:defRPr>
                <a:solidFill>
                  <a:srgbClr val="646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07233-C687-14CD-4901-B341AA24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538663"/>
          </a:xfrm>
        </p:spPr>
        <p:txBody>
          <a:bodyPr>
            <a:noAutofit/>
          </a:bodyPr>
          <a:lstStyle>
            <a:lvl1pPr>
              <a:buClr>
                <a:srgbClr val="646E38"/>
              </a:buClr>
              <a:defRPr/>
            </a:lvl1pPr>
            <a:lvl2pPr>
              <a:buClr>
                <a:srgbClr val="646E38"/>
              </a:buClr>
              <a:defRPr/>
            </a:lvl2pPr>
            <a:lvl3pPr>
              <a:buClr>
                <a:srgbClr val="646E38"/>
              </a:buClr>
              <a:defRPr/>
            </a:lvl3pPr>
            <a:lvl4pPr>
              <a:buClr>
                <a:srgbClr val="646E38"/>
              </a:buClr>
              <a:defRPr/>
            </a:lvl4pPr>
            <a:lvl5pPr>
              <a:buClr>
                <a:srgbClr val="646E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Picture 10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9106C6E7-9792-7FF6-A705-EE94C74AA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689" y="0"/>
            <a:ext cx="2323311" cy="1519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093867-5F46-20D8-1A8B-FDC29744A1EC}"/>
              </a:ext>
            </a:extLst>
          </p:cNvPr>
          <p:cNvSpPr/>
          <p:nvPr userDrawn="1"/>
        </p:nvSpPr>
        <p:spPr>
          <a:xfrm>
            <a:off x="0" y="6444804"/>
            <a:ext cx="12192000" cy="420326"/>
          </a:xfrm>
          <a:prstGeom prst="rect">
            <a:avLst/>
          </a:prstGeom>
          <a:solidFill>
            <a:srgbClr val="5A2821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9B339-C796-561D-E414-F2421A674FA9}"/>
              </a:ext>
            </a:extLst>
          </p:cNvPr>
          <p:cNvSpPr txBox="1"/>
          <p:nvPr userDrawn="1"/>
        </p:nvSpPr>
        <p:spPr>
          <a:xfrm>
            <a:off x="208105" y="6501078"/>
            <a:ext cx="1191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i="1" dirty="0" err="1">
                <a:solidFill>
                  <a:schemeClr val="bg1"/>
                </a:solidFill>
              </a:rPr>
              <a:t>GeoManitoba</a:t>
            </a:r>
            <a:r>
              <a:rPr lang="en-CA" sz="1400" b="0" i="1" dirty="0">
                <a:solidFill>
                  <a:schemeClr val="bg1"/>
                </a:solidFill>
              </a:rPr>
              <a:t> 2025, September 21-24, 2025</a:t>
            </a:r>
            <a:r>
              <a:rPr lang="en-CA" sz="1400" b="1" i="1" dirty="0">
                <a:solidFill>
                  <a:schemeClr val="bg1"/>
                </a:solidFill>
              </a:rPr>
              <a:t>									</a:t>
            </a:r>
            <a:fld id="{E2C8887D-E16B-404D-8767-3C5186AE7DFB}" type="slidenum">
              <a:rPr lang="en-CA" sz="1400" b="1" i="1" smtClean="0">
                <a:solidFill>
                  <a:schemeClr val="bg1"/>
                </a:solidFill>
              </a:rPr>
              <a:t>‹#›</a:t>
            </a:fld>
            <a:endParaRPr lang="en-C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0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2391FF1-2461-7551-EC7B-AD7ED5234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330" y="2886075"/>
            <a:ext cx="8955339" cy="1325563"/>
          </a:xfrm>
        </p:spPr>
        <p:txBody>
          <a:bodyPr/>
          <a:lstStyle>
            <a:lvl1pPr algn="ctr">
              <a:defRPr>
                <a:solidFill>
                  <a:srgbClr val="646E38"/>
                </a:solidFill>
              </a:defRPr>
            </a:lvl1pPr>
          </a:lstStyle>
          <a:p>
            <a:r>
              <a:rPr lang="en-US" dirty="0"/>
              <a:t>Section Divider Page</a:t>
            </a:r>
            <a:endParaRPr lang="en-CA" dirty="0"/>
          </a:p>
        </p:txBody>
      </p:sp>
      <p:pic>
        <p:nvPicPr>
          <p:cNvPr id="8" name="Picture 7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6ACF9092-DC3A-5212-C677-5F17A5C68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644" y="59126"/>
            <a:ext cx="3872711" cy="25328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E52A8C-2720-2C60-0D43-2C39644518CD}"/>
              </a:ext>
            </a:extLst>
          </p:cNvPr>
          <p:cNvSpPr/>
          <p:nvPr userDrawn="1"/>
        </p:nvSpPr>
        <p:spPr>
          <a:xfrm>
            <a:off x="0" y="6444804"/>
            <a:ext cx="12192000" cy="420326"/>
          </a:xfrm>
          <a:prstGeom prst="rect">
            <a:avLst/>
          </a:prstGeom>
          <a:solidFill>
            <a:srgbClr val="5A2821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4FD01-B568-B9C1-A04E-C701E86E79E5}"/>
              </a:ext>
            </a:extLst>
          </p:cNvPr>
          <p:cNvSpPr txBox="1"/>
          <p:nvPr userDrawn="1"/>
        </p:nvSpPr>
        <p:spPr>
          <a:xfrm>
            <a:off x="208105" y="6501078"/>
            <a:ext cx="1191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i="1" dirty="0" err="1">
                <a:solidFill>
                  <a:schemeClr val="bg1"/>
                </a:solidFill>
              </a:rPr>
              <a:t>GeoManitoba</a:t>
            </a:r>
            <a:r>
              <a:rPr lang="en-CA" sz="1400" b="0" i="1" dirty="0">
                <a:solidFill>
                  <a:schemeClr val="bg1"/>
                </a:solidFill>
              </a:rPr>
              <a:t> 2025, September 21-24, 2025</a:t>
            </a:r>
            <a:r>
              <a:rPr lang="en-CA" sz="1400" b="1" i="1" dirty="0">
                <a:solidFill>
                  <a:schemeClr val="bg1"/>
                </a:solidFill>
              </a:rPr>
              <a:t>									</a:t>
            </a:r>
            <a:fld id="{E2C8887D-E16B-404D-8767-3C5186AE7DFB}" type="slidenum">
              <a:rPr lang="en-CA" sz="1400" b="1" i="1" smtClean="0">
                <a:solidFill>
                  <a:schemeClr val="bg1"/>
                </a:solidFill>
              </a:rPr>
              <a:t>‹#›</a:t>
            </a:fld>
            <a:endParaRPr lang="en-C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0886-2802-B4A9-AAB7-A3C7DC573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buClr>
                <a:srgbClr val="646E38"/>
              </a:buClr>
              <a:defRPr/>
            </a:lvl1pPr>
            <a:lvl2pPr>
              <a:buClr>
                <a:srgbClr val="646E38"/>
              </a:buClr>
              <a:defRPr/>
            </a:lvl2pPr>
            <a:lvl3pPr>
              <a:buClr>
                <a:srgbClr val="646E38"/>
              </a:buClr>
              <a:defRPr/>
            </a:lvl3pPr>
            <a:lvl4pPr>
              <a:buClr>
                <a:srgbClr val="646E38"/>
              </a:buClr>
              <a:defRPr/>
            </a:lvl4pPr>
            <a:lvl5pPr>
              <a:buClr>
                <a:srgbClr val="646E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30AC1-10FE-27A9-8AC2-AFE2D3C2C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buClr>
                <a:srgbClr val="646E38"/>
              </a:buClr>
              <a:defRPr/>
            </a:lvl1pPr>
            <a:lvl2pPr>
              <a:buClr>
                <a:srgbClr val="646E38"/>
              </a:buClr>
              <a:defRPr/>
            </a:lvl2pPr>
            <a:lvl3pPr>
              <a:buClr>
                <a:srgbClr val="646E38"/>
              </a:buClr>
              <a:defRPr/>
            </a:lvl3pPr>
            <a:lvl4pPr>
              <a:buClr>
                <a:srgbClr val="646E38"/>
              </a:buClr>
              <a:defRPr/>
            </a:lvl4pPr>
            <a:lvl5pPr>
              <a:buClr>
                <a:srgbClr val="646E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4" name="Picture 13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65CD8578-08CF-6899-319C-026C9F14D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689" y="0"/>
            <a:ext cx="2323311" cy="151951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8A3135-D7A5-D63C-E7D7-22C0BC58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8955339" cy="1136650"/>
          </a:xfrm>
        </p:spPr>
        <p:txBody>
          <a:bodyPr/>
          <a:lstStyle>
            <a:lvl1pPr>
              <a:defRPr>
                <a:solidFill>
                  <a:srgbClr val="646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BB5DF-9DC3-008F-853E-D698B8ED8388}"/>
              </a:ext>
            </a:extLst>
          </p:cNvPr>
          <p:cNvSpPr/>
          <p:nvPr userDrawn="1"/>
        </p:nvSpPr>
        <p:spPr>
          <a:xfrm>
            <a:off x="0" y="6444804"/>
            <a:ext cx="12192000" cy="420326"/>
          </a:xfrm>
          <a:prstGeom prst="rect">
            <a:avLst/>
          </a:prstGeom>
          <a:solidFill>
            <a:srgbClr val="5A2821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6E021-AFE2-AEB1-DD7A-3654DCC4B728}"/>
              </a:ext>
            </a:extLst>
          </p:cNvPr>
          <p:cNvSpPr txBox="1"/>
          <p:nvPr userDrawn="1"/>
        </p:nvSpPr>
        <p:spPr>
          <a:xfrm>
            <a:off x="208105" y="6501078"/>
            <a:ext cx="1191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i="1" dirty="0" err="1">
                <a:solidFill>
                  <a:schemeClr val="bg1"/>
                </a:solidFill>
              </a:rPr>
              <a:t>GeoManitoba</a:t>
            </a:r>
            <a:r>
              <a:rPr lang="en-CA" sz="1400" b="0" i="1" dirty="0">
                <a:solidFill>
                  <a:schemeClr val="bg1"/>
                </a:solidFill>
              </a:rPr>
              <a:t> 2025, September 21-24, 2025</a:t>
            </a:r>
            <a:r>
              <a:rPr lang="en-CA" sz="1400" b="1" i="1" dirty="0">
                <a:solidFill>
                  <a:schemeClr val="bg1"/>
                </a:solidFill>
              </a:rPr>
              <a:t>									</a:t>
            </a:r>
            <a:fld id="{E2C8887D-E16B-404D-8767-3C5186AE7DFB}" type="slidenum">
              <a:rPr lang="en-CA" sz="1400" b="1" i="1" smtClean="0">
                <a:solidFill>
                  <a:schemeClr val="bg1"/>
                </a:solidFill>
              </a:rPr>
              <a:t>‹#›</a:t>
            </a:fld>
            <a:endParaRPr lang="en-C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7F336-9939-7AEC-309F-DCE8EEA6B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0398-FA2F-DD80-2BAE-1DF0A185A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>
            <a:lvl1pPr>
              <a:buClr>
                <a:srgbClr val="646E38"/>
              </a:buClr>
              <a:defRPr/>
            </a:lvl1pPr>
            <a:lvl2pPr>
              <a:buClr>
                <a:srgbClr val="646E38"/>
              </a:buClr>
              <a:defRPr/>
            </a:lvl2pPr>
            <a:lvl3pPr>
              <a:buClr>
                <a:srgbClr val="646E38"/>
              </a:buClr>
              <a:defRPr/>
            </a:lvl3pPr>
            <a:lvl4pPr>
              <a:buClr>
                <a:srgbClr val="646E38"/>
              </a:buClr>
              <a:defRPr/>
            </a:lvl4pPr>
            <a:lvl5pPr>
              <a:buClr>
                <a:srgbClr val="646E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BB962-17E2-A65C-E3E5-26EFC7025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C799-6126-992D-1307-F8B85A8FD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>
            <a:lvl1pPr>
              <a:buClr>
                <a:srgbClr val="646E38"/>
              </a:buClr>
              <a:defRPr/>
            </a:lvl1pPr>
            <a:lvl2pPr>
              <a:buClr>
                <a:srgbClr val="646E38"/>
              </a:buClr>
              <a:defRPr/>
            </a:lvl2pPr>
            <a:lvl3pPr>
              <a:buClr>
                <a:srgbClr val="646E38"/>
              </a:buClr>
              <a:defRPr/>
            </a:lvl3pPr>
            <a:lvl4pPr>
              <a:buClr>
                <a:srgbClr val="646E38"/>
              </a:buClr>
              <a:defRPr/>
            </a:lvl4pPr>
            <a:lvl5pPr>
              <a:buClr>
                <a:srgbClr val="646E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CAC026D6-DC84-2268-CE4B-88DEA387E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689" y="0"/>
            <a:ext cx="2323311" cy="151951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CC8BA2-653F-5025-1DC0-A5989A96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8955339" cy="1136650"/>
          </a:xfrm>
        </p:spPr>
        <p:txBody>
          <a:bodyPr/>
          <a:lstStyle>
            <a:lvl1pPr>
              <a:defRPr>
                <a:solidFill>
                  <a:srgbClr val="646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09DD1-7551-E0E2-704D-C36F82FD8A9F}"/>
              </a:ext>
            </a:extLst>
          </p:cNvPr>
          <p:cNvSpPr/>
          <p:nvPr userDrawn="1"/>
        </p:nvSpPr>
        <p:spPr>
          <a:xfrm>
            <a:off x="0" y="6444804"/>
            <a:ext cx="12192000" cy="420326"/>
          </a:xfrm>
          <a:prstGeom prst="rect">
            <a:avLst/>
          </a:prstGeom>
          <a:solidFill>
            <a:srgbClr val="5A2821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F9E70-1F50-1334-B738-84A9A1F2EFC0}"/>
              </a:ext>
            </a:extLst>
          </p:cNvPr>
          <p:cNvSpPr txBox="1"/>
          <p:nvPr userDrawn="1"/>
        </p:nvSpPr>
        <p:spPr>
          <a:xfrm>
            <a:off x="208105" y="6501078"/>
            <a:ext cx="1191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i="1" dirty="0" err="1">
                <a:solidFill>
                  <a:schemeClr val="bg1"/>
                </a:solidFill>
              </a:rPr>
              <a:t>GeoManitoba</a:t>
            </a:r>
            <a:r>
              <a:rPr lang="en-CA" sz="1400" b="0" i="1" dirty="0">
                <a:solidFill>
                  <a:schemeClr val="bg1"/>
                </a:solidFill>
              </a:rPr>
              <a:t> 2025, September 21-24, 2025</a:t>
            </a:r>
            <a:r>
              <a:rPr lang="en-CA" sz="1400" b="1" i="1" dirty="0">
                <a:solidFill>
                  <a:schemeClr val="bg1"/>
                </a:solidFill>
              </a:rPr>
              <a:t>									</a:t>
            </a:r>
            <a:fld id="{E2C8887D-E16B-404D-8767-3C5186AE7DFB}" type="slidenum">
              <a:rPr lang="en-CA" sz="1400" b="1" i="1" smtClean="0">
                <a:solidFill>
                  <a:schemeClr val="bg1"/>
                </a:solidFill>
              </a:rPr>
              <a:t>‹#›</a:t>
            </a:fld>
            <a:endParaRPr lang="en-C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9E6E55AD-5EAA-B8A3-6077-C11447815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689" y="0"/>
            <a:ext cx="2323311" cy="15195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B68BA2-EF5F-10A7-6943-F9C003C7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8955339" cy="1136650"/>
          </a:xfrm>
        </p:spPr>
        <p:txBody>
          <a:bodyPr/>
          <a:lstStyle>
            <a:lvl1pPr>
              <a:defRPr>
                <a:solidFill>
                  <a:srgbClr val="646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E13D5F-4EF2-7399-6C3E-81B134A4493E}"/>
              </a:ext>
            </a:extLst>
          </p:cNvPr>
          <p:cNvSpPr/>
          <p:nvPr userDrawn="1"/>
        </p:nvSpPr>
        <p:spPr>
          <a:xfrm>
            <a:off x="0" y="6444804"/>
            <a:ext cx="12192000" cy="420326"/>
          </a:xfrm>
          <a:prstGeom prst="rect">
            <a:avLst/>
          </a:prstGeom>
          <a:solidFill>
            <a:srgbClr val="5A2821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D3A70-88DC-B6AF-524C-30D18D150BE4}"/>
              </a:ext>
            </a:extLst>
          </p:cNvPr>
          <p:cNvSpPr txBox="1"/>
          <p:nvPr userDrawn="1"/>
        </p:nvSpPr>
        <p:spPr>
          <a:xfrm>
            <a:off x="208105" y="6501078"/>
            <a:ext cx="1191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i="1" dirty="0" err="1">
                <a:solidFill>
                  <a:schemeClr val="bg1"/>
                </a:solidFill>
              </a:rPr>
              <a:t>GeoManitoba</a:t>
            </a:r>
            <a:r>
              <a:rPr lang="en-CA" sz="1400" b="0" i="1" dirty="0">
                <a:solidFill>
                  <a:schemeClr val="bg1"/>
                </a:solidFill>
              </a:rPr>
              <a:t> 2025, September 21-24, 2025</a:t>
            </a:r>
            <a:r>
              <a:rPr lang="en-CA" sz="1400" b="1" i="1" dirty="0">
                <a:solidFill>
                  <a:schemeClr val="bg1"/>
                </a:solidFill>
              </a:rPr>
              <a:t>									</a:t>
            </a:r>
            <a:fld id="{E2C8887D-E16B-404D-8767-3C5186AE7DFB}" type="slidenum">
              <a:rPr lang="en-CA" sz="1400" b="1" i="1" smtClean="0">
                <a:solidFill>
                  <a:schemeClr val="bg1"/>
                </a:solidFill>
              </a:rPr>
              <a:t>‹#›</a:t>
            </a:fld>
            <a:endParaRPr lang="en-CA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8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78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712A-BA60-E441-0AB2-3D7B0722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D0CC0-C7DC-6992-60CE-4C28C03D7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5CEF-84A4-A2AD-E710-01C4AE7C9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E54CE-069B-49E6-B5C7-9D7EC748FC0D}" type="datetimeFigureOut">
              <a:rPr lang="en-CA" smtClean="0"/>
              <a:t>2025-08-11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BC179-012D-C483-DF50-D88070328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8FEE-0E69-6ACD-F0CE-F918E2102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8E278-096B-45BB-9BCB-A0910D0DE9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13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6C47F-0ED2-2F9D-934F-B94DFC4AB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885AB-4269-D5AC-2A23-C514C7215033}"/>
              </a:ext>
            </a:extLst>
          </p:cNvPr>
          <p:cNvSpPr txBox="1"/>
          <p:nvPr/>
        </p:nvSpPr>
        <p:spPr>
          <a:xfrm>
            <a:off x="3578088" y="2567111"/>
            <a:ext cx="8442918" cy="380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646E38"/>
                </a:solidFill>
                <a:latin typeface="Aptos Display" panose="020B0004020202020204" pitchFamily="34" charset="0"/>
                <a:ea typeface="+mj-ea"/>
                <a:cs typeface="+mj-cs"/>
              </a:rPr>
              <a:t>Presentation Title 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646E38"/>
                </a:solidFill>
                <a:latin typeface="Aptos Display" panose="020B0004020202020204" pitchFamily="34" charset="0"/>
                <a:ea typeface="+mj-ea"/>
                <a:cs typeface="+mj-cs"/>
              </a:rPr>
              <a:t>Presentation Title 2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000" dirty="0">
                <a:latin typeface="Aptos Display" panose="020B0004020202020204" pitchFamily="34" charset="0"/>
                <a:ea typeface="+mj-ea"/>
                <a:cs typeface="+mj-cs"/>
              </a:rPr>
              <a:t>Presenter Name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Aptos Display" panose="020B0004020202020204" pitchFamily="34" charset="0"/>
                <a:ea typeface="+mj-ea"/>
                <a:cs typeface="+mj-cs"/>
              </a:rPr>
              <a:t>Date</a:t>
            </a:r>
          </a:p>
        </p:txBody>
      </p:sp>
      <p:pic>
        <p:nvPicPr>
          <p:cNvPr id="4" name="Picture 3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BF6D827D-E5C6-ECB7-D01F-D943BAC5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5088"/>
            <a:ext cx="3195021" cy="2089642"/>
          </a:xfrm>
          <a:prstGeom prst="rect">
            <a:avLst/>
          </a:prstGeom>
        </p:spPr>
      </p:pic>
      <p:pic>
        <p:nvPicPr>
          <p:cNvPr id="9" name="Picture 8" descr="A logo of a polar bear&#10;&#10;AI-generated content may be incorrect.">
            <a:extLst>
              <a:ext uri="{FF2B5EF4-FFF2-40B4-BE49-F238E27FC236}">
                <a16:creationId xmlns:a16="http://schemas.microsoft.com/office/drawing/2014/main" id="{A4629F96-663E-9154-5CBE-D46554181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57" y="4734730"/>
            <a:ext cx="1275392" cy="1008249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1E902D65-76DD-AAC3-8ECC-4E009DA80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5" y="6044361"/>
            <a:ext cx="3097607" cy="556873"/>
          </a:xfrm>
          <a:prstGeom prst="rect">
            <a:avLst/>
          </a:prstGeom>
        </p:spPr>
      </p:pic>
      <p:pic>
        <p:nvPicPr>
          <p:cNvPr id="5" name="Picture 4" descr="A bridge over a body of water with a city in the background&#10;&#10;AI-generated content may be incorrect.">
            <a:extLst>
              <a:ext uri="{FF2B5EF4-FFF2-40B4-BE49-F238E27FC236}">
                <a16:creationId xmlns:a16="http://schemas.microsoft.com/office/drawing/2014/main" id="{F7B85786-93D9-66C7-8669-05F87A622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b="40087"/>
          <a:stretch>
            <a:fillRect/>
          </a:stretch>
        </p:blipFill>
        <p:spPr>
          <a:xfrm>
            <a:off x="0" y="-164747"/>
            <a:ext cx="12192000" cy="30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E3A22-590E-1E4E-E086-352C2E6F2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CA" dirty="0"/>
              <a:t>Example 1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4119B-CF2D-D014-0CB9-2360A029D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CA" dirty="0"/>
              <a:t>Example 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415501-25EE-30D4-6B88-727244DC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55339" cy="1325563"/>
          </a:xfrm>
        </p:spPr>
        <p:txBody>
          <a:bodyPr/>
          <a:lstStyle/>
          <a:p>
            <a:r>
              <a:rPr lang="en-CA"/>
              <a:t>Two Column Content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02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C0DA0-EA6C-D676-17F9-1DF25A81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39017C-CAD7-B482-C517-0D5321740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CA" dirty="0"/>
              <a:t>Column 1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F5B3-5BFC-F42D-8542-40BF2F9E8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CA" dirty="0"/>
              <a:t>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1853E-09E5-3EF7-B062-4D5B66F72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CA" dirty="0"/>
              <a:t>Column 2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A50186-567A-5C5A-9335-A76EC08E6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CA" dirty="0"/>
              <a:t>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6D81B6-9784-4A1A-0D3E-8DB98E48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55339" cy="1325563"/>
          </a:xfrm>
        </p:spPr>
        <p:txBody>
          <a:bodyPr/>
          <a:lstStyle/>
          <a:p>
            <a:r>
              <a:rPr lang="en-CA" dirty="0"/>
              <a:t>Two Column Content with Titles</a:t>
            </a:r>
          </a:p>
        </p:txBody>
      </p:sp>
    </p:spTree>
    <p:extLst>
      <p:ext uri="{BB962C8B-B14F-4D97-AF65-F5344CB8AC3E}">
        <p14:creationId xmlns:p14="http://schemas.microsoft.com/office/powerpoint/2010/main" val="115804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B4EA-3809-6109-5050-ED263190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CC6AC7-1916-1726-7C32-E8786667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330" y="2886075"/>
            <a:ext cx="8955339" cy="1325563"/>
          </a:xfrm>
        </p:spPr>
        <p:txBody>
          <a:bodyPr/>
          <a:lstStyle/>
          <a:p>
            <a:r>
              <a:rPr lang="en-CA" dirty="0"/>
              <a:t>Section Divider Name</a:t>
            </a:r>
          </a:p>
        </p:txBody>
      </p:sp>
    </p:spTree>
    <p:extLst>
      <p:ext uri="{BB962C8B-B14F-4D97-AF65-F5344CB8AC3E}">
        <p14:creationId xmlns:p14="http://schemas.microsoft.com/office/powerpoint/2010/main" val="83358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D736D-4656-2BC6-A6B3-8A59D9CE105A}"/>
              </a:ext>
            </a:extLst>
          </p:cNvPr>
          <p:cNvSpPr txBox="1"/>
          <p:nvPr/>
        </p:nvSpPr>
        <p:spPr>
          <a:xfrm>
            <a:off x="2327275" y="2540000"/>
            <a:ext cx="753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Use this slide for some branding elements (logo and footer) but lots of white space for images and/or diagrams</a:t>
            </a:r>
          </a:p>
        </p:txBody>
      </p:sp>
    </p:spTree>
    <p:extLst>
      <p:ext uri="{BB962C8B-B14F-4D97-AF65-F5344CB8AC3E}">
        <p14:creationId xmlns:p14="http://schemas.microsoft.com/office/powerpoint/2010/main" val="25640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7B79-8CD7-A983-C53E-C0FDDEB7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B78DB-ABB2-FE0E-BA3E-8ED36C0B931A}"/>
              </a:ext>
            </a:extLst>
          </p:cNvPr>
          <p:cNvSpPr txBox="1"/>
          <p:nvPr/>
        </p:nvSpPr>
        <p:spPr>
          <a:xfrm>
            <a:off x="3578088" y="3178328"/>
            <a:ext cx="7186607" cy="220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646E38"/>
                </a:solidFill>
                <a:latin typeface="Aptos Display" panose="020B0004020202020204" pitchFamily="34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 descr="A logo with text and a black background&#10;&#10;AI-generated content may be incorrect.">
            <a:extLst>
              <a:ext uri="{FF2B5EF4-FFF2-40B4-BE49-F238E27FC236}">
                <a16:creationId xmlns:a16="http://schemas.microsoft.com/office/drawing/2014/main" id="{4D20E22F-3641-1AF5-3004-575E644B9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5088"/>
            <a:ext cx="3195021" cy="2089642"/>
          </a:xfrm>
          <a:prstGeom prst="rect">
            <a:avLst/>
          </a:prstGeom>
        </p:spPr>
      </p:pic>
      <p:pic>
        <p:nvPicPr>
          <p:cNvPr id="9" name="Picture 8" descr="A logo of a polar bear&#10;&#10;AI-generated content may be incorrect.">
            <a:extLst>
              <a:ext uri="{FF2B5EF4-FFF2-40B4-BE49-F238E27FC236}">
                <a16:creationId xmlns:a16="http://schemas.microsoft.com/office/drawing/2014/main" id="{DCA1CC75-8F02-423B-E6A9-1E8F5F2AD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57" y="4734730"/>
            <a:ext cx="1275392" cy="1008249"/>
          </a:xfrm>
          <a:prstGeom prst="rect">
            <a:avLst/>
          </a:prstGeom>
        </p:spPr>
      </p:pic>
      <p:pic>
        <p:nvPicPr>
          <p:cNvPr id="6" name="Picture 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43931EC-3DF0-2614-F744-BD599DA97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95" y="6044361"/>
            <a:ext cx="3097607" cy="556873"/>
          </a:xfrm>
          <a:prstGeom prst="rect">
            <a:avLst/>
          </a:prstGeom>
        </p:spPr>
      </p:pic>
      <p:pic>
        <p:nvPicPr>
          <p:cNvPr id="5" name="Picture 4" descr="A bridge over a body of water with a city in the background&#10;&#10;AI-generated content may be incorrect.">
            <a:extLst>
              <a:ext uri="{FF2B5EF4-FFF2-40B4-BE49-F238E27FC236}">
                <a16:creationId xmlns:a16="http://schemas.microsoft.com/office/drawing/2014/main" id="{8E6E87EC-BF6F-AE5A-FAA4-771336072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b="40087"/>
          <a:stretch>
            <a:fillRect/>
          </a:stretch>
        </p:blipFill>
        <p:spPr>
          <a:xfrm>
            <a:off x="0" y="-164747"/>
            <a:ext cx="12192000" cy="30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E43BA20FE9546AFDD7BBE23E0C89B" ma:contentTypeVersion="19" ma:contentTypeDescription="Create a new document." ma:contentTypeScope="" ma:versionID="df6237b8db7c411fbdd72bceb2d4074d">
  <xsd:schema xmlns:xsd="http://www.w3.org/2001/XMLSchema" xmlns:xs="http://www.w3.org/2001/XMLSchema" xmlns:p="http://schemas.microsoft.com/office/2006/metadata/properties" xmlns:ns2="f4fbfe31-a92d-4d17-b808-4f1ac308d6db" xmlns:ns3="cedb59e0-69f3-4f89-85df-11c9531781c9" targetNamespace="http://schemas.microsoft.com/office/2006/metadata/properties" ma:root="true" ma:fieldsID="ea4f469ae82832d05fac1d4454416b9a" ns2:_="" ns3:_="">
    <xsd:import namespace="f4fbfe31-a92d-4d17-b808-4f1ac308d6db"/>
    <xsd:import namespace="cedb59e0-69f3-4f89-85df-11c953178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bfe31-a92d-4d17-b808-4f1ac308d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9d5d0f-8942-4795-ac6a-8ff4aa775c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wner" ma:index="26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b59e0-69f3-4f89-85df-11c9531781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e094ba-4c81-4f9b-8f59-38cccb3ac8b3}" ma:internalName="TaxCatchAll" ma:showField="CatchAllData" ma:web="cedb59e0-69f3-4f89-85df-11c9531781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f4fbfe31-a92d-4d17-b808-4f1ac308d6db">
      <UserInfo>
        <DisplayName/>
        <AccountId xsi:nil="true"/>
        <AccountType/>
      </UserInfo>
    </Owner>
    <TaxCatchAll xmlns="cedb59e0-69f3-4f89-85df-11c9531781c9"/>
    <lcf76f155ced4ddcb4097134ff3c332f xmlns="f4fbfe31-a92d-4d17-b808-4f1ac308d6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A11E9A-BDE7-46AB-952D-1F1227274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bfe31-a92d-4d17-b808-4f1ac308d6db"/>
    <ds:schemaRef ds:uri="cedb59e0-69f3-4f89-85df-11c953178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E63673-263F-4551-A06D-22C854354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776891-C625-42F5-83AB-04F3A3CBAC83}">
  <ds:schemaRefs>
    <ds:schemaRef ds:uri="http://schemas.microsoft.com/office/2006/documentManagement/types"/>
    <ds:schemaRef ds:uri="http://purl.org/dc/elements/1.1/"/>
    <ds:schemaRef ds:uri="http://www.w3.org/XML/1998/namespace"/>
    <ds:schemaRef ds:uri="f4fbfe31-a92d-4d17-b808-4f1ac308d6db"/>
    <ds:schemaRef ds:uri="http://schemas.openxmlformats.org/package/2006/metadata/core-properties"/>
    <ds:schemaRef ds:uri="http://purl.org/dc/terms/"/>
    <ds:schemaRef ds:uri="cedb59e0-69f3-4f89-85df-11c9531781c9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59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Two Column Content</vt:lpstr>
      <vt:lpstr>Two Column Content with Titles</vt:lpstr>
      <vt:lpstr>Section Divider Name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Reny</dc:creator>
  <cp:lastModifiedBy>Bill Reny</cp:lastModifiedBy>
  <cp:revision>67</cp:revision>
  <dcterms:created xsi:type="dcterms:W3CDTF">2025-04-30T20:30:13Z</dcterms:created>
  <dcterms:modified xsi:type="dcterms:W3CDTF">2025-08-11T20:07:23Z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0x01010057DE43BA20FE9546AFDD7BBE23E0C89B</vt:lpwstr>
  </property>
</Properties>
</file>